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4630400" cy="8229600"/>
  <p:notesSz cx="6858000" cy="9144000"/>
  <p:defaultTextStyle>
    <a:defPPr>
      <a:defRPr lang="en-US"/>
    </a:defPPr>
    <a:lvl1pPr marL="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31149E6-2722-4F53-BAB5-3DE20B486473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46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4182"/>
    <a:srgbClr val="10284C"/>
    <a:srgbClr val="204F94"/>
    <a:srgbClr val="2459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4" d="100"/>
          <a:sy n="34" d="100"/>
        </p:scale>
        <p:origin x="1963" y="1022"/>
      </p:cViewPr>
      <p:guideLst>
        <p:guide orient="horz" pos="2592"/>
        <p:guide pos="460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8652CB-DCAB-40F2-BA42-FAC9AECA22DC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F3AD7D-E095-44C5-94A9-0407A9BAA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215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3AD7D-E095-44C5-94A9-0407A9BAA7A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59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556511"/>
            <a:ext cx="12435840" cy="17640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2103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DBB4C-F5C9-4DF8-B722-9F650A44E9C2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86EA4-D1AA-459D-9C85-4A0F1B5BC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187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DBB4C-F5C9-4DF8-B722-9F650A44E9C2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86EA4-D1AA-459D-9C85-4A0F1B5BC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591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7040" y="329566"/>
            <a:ext cx="3291840" cy="702183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520" y="329566"/>
            <a:ext cx="9631680" cy="702183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DBB4C-F5C9-4DF8-B722-9F650A44E9C2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86EA4-D1AA-459D-9C85-4A0F1B5BC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693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DBB4C-F5C9-4DF8-B722-9F650A44E9C2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86EA4-D1AA-459D-9C85-4A0F1B5BC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125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1" y="5288281"/>
            <a:ext cx="12435840" cy="1634490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1" y="3488056"/>
            <a:ext cx="12435840" cy="1800224"/>
          </a:xfrm>
        </p:spPr>
        <p:txBody>
          <a:bodyPr anchor="b"/>
          <a:lstStyle>
            <a:lvl1pPr marL="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1pPr>
            <a:lvl2pPr marL="65311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22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33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1244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6555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1866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7177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2488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DBB4C-F5C9-4DF8-B722-9F650A44E9C2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86EA4-D1AA-459D-9C85-4A0F1B5BC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0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71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DBB4C-F5C9-4DF8-B722-9F650A44E9C2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86EA4-D1AA-459D-9C85-4A0F1B5BC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326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842136"/>
            <a:ext cx="6464301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10" indent="0">
              <a:buNone/>
              <a:defRPr sz="2900" b="1"/>
            </a:lvl2pPr>
            <a:lvl3pPr marL="1306220" indent="0">
              <a:buNone/>
              <a:defRPr sz="2600" b="1"/>
            </a:lvl3pPr>
            <a:lvl4pPr marL="1959331" indent="0">
              <a:buNone/>
              <a:defRPr sz="2300" b="1"/>
            </a:lvl4pPr>
            <a:lvl5pPr marL="2612441" indent="0">
              <a:buNone/>
              <a:defRPr sz="2300" b="1"/>
            </a:lvl5pPr>
            <a:lvl6pPr marL="3265551" indent="0">
              <a:buNone/>
              <a:defRPr sz="2300" b="1"/>
            </a:lvl6pPr>
            <a:lvl7pPr marL="3918661" indent="0">
              <a:buNone/>
              <a:defRPr sz="2300" b="1"/>
            </a:lvl7pPr>
            <a:lvl8pPr marL="4571771" indent="0">
              <a:buNone/>
              <a:defRPr sz="2300" b="1"/>
            </a:lvl8pPr>
            <a:lvl9pPr marL="522488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609850"/>
            <a:ext cx="6464301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32041" y="1842136"/>
            <a:ext cx="6466840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10" indent="0">
              <a:buNone/>
              <a:defRPr sz="2900" b="1"/>
            </a:lvl2pPr>
            <a:lvl3pPr marL="1306220" indent="0">
              <a:buNone/>
              <a:defRPr sz="2600" b="1"/>
            </a:lvl3pPr>
            <a:lvl4pPr marL="1959331" indent="0">
              <a:buNone/>
              <a:defRPr sz="2300" b="1"/>
            </a:lvl4pPr>
            <a:lvl5pPr marL="2612441" indent="0">
              <a:buNone/>
              <a:defRPr sz="2300" b="1"/>
            </a:lvl5pPr>
            <a:lvl6pPr marL="3265551" indent="0">
              <a:buNone/>
              <a:defRPr sz="2300" b="1"/>
            </a:lvl6pPr>
            <a:lvl7pPr marL="3918661" indent="0">
              <a:buNone/>
              <a:defRPr sz="2300" b="1"/>
            </a:lvl7pPr>
            <a:lvl8pPr marL="4571771" indent="0">
              <a:buNone/>
              <a:defRPr sz="2300" b="1"/>
            </a:lvl8pPr>
            <a:lvl9pPr marL="522488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2041" y="2609850"/>
            <a:ext cx="6466840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DBB4C-F5C9-4DF8-B722-9F650A44E9C2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86EA4-D1AA-459D-9C85-4A0F1B5BC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914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DBB4C-F5C9-4DF8-B722-9F650A44E9C2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86EA4-D1AA-459D-9C85-4A0F1B5BC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550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DBB4C-F5C9-4DF8-B722-9F650A44E9C2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86EA4-D1AA-459D-9C85-4A0F1B5BC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77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1" y="327660"/>
            <a:ext cx="4813301" cy="1394460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0080" y="327660"/>
            <a:ext cx="8178800" cy="7023736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1" y="1722120"/>
            <a:ext cx="4813301" cy="5629276"/>
          </a:xfrm>
        </p:spPr>
        <p:txBody>
          <a:bodyPr/>
          <a:lstStyle>
            <a:lvl1pPr marL="0" indent="0">
              <a:buNone/>
              <a:defRPr sz="2000"/>
            </a:lvl1pPr>
            <a:lvl2pPr marL="653110" indent="0">
              <a:buNone/>
              <a:defRPr sz="1700"/>
            </a:lvl2pPr>
            <a:lvl3pPr marL="1306220" indent="0">
              <a:buNone/>
              <a:defRPr sz="1400"/>
            </a:lvl3pPr>
            <a:lvl4pPr marL="1959331" indent="0">
              <a:buNone/>
              <a:defRPr sz="1300"/>
            </a:lvl4pPr>
            <a:lvl5pPr marL="2612441" indent="0">
              <a:buNone/>
              <a:defRPr sz="1300"/>
            </a:lvl5pPr>
            <a:lvl6pPr marL="3265551" indent="0">
              <a:buNone/>
              <a:defRPr sz="1300"/>
            </a:lvl6pPr>
            <a:lvl7pPr marL="3918661" indent="0">
              <a:buNone/>
              <a:defRPr sz="1300"/>
            </a:lvl7pPr>
            <a:lvl8pPr marL="4571771" indent="0">
              <a:buNone/>
              <a:defRPr sz="1300"/>
            </a:lvl8pPr>
            <a:lvl9pPr marL="522488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DBB4C-F5C9-4DF8-B722-9F650A44E9C2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86EA4-D1AA-459D-9C85-4A0F1B5BC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175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7661" y="5760720"/>
            <a:ext cx="8778240" cy="680086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67661" y="735330"/>
            <a:ext cx="8778240" cy="4937760"/>
          </a:xfrm>
        </p:spPr>
        <p:txBody>
          <a:bodyPr/>
          <a:lstStyle>
            <a:lvl1pPr marL="0" indent="0">
              <a:buNone/>
              <a:defRPr sz="4600"/>
            </a:lvl1pPr>
            <a:lvl2pPr marL="653110" indent="0">
              <a:buNone/>
              <a:defRPr sz="4000"/>
            </a:lvl2pPr>
            <a:lvl3pPr marL="1306220" indent="0">
              <a:buNone/>
              <a:defRPr sz="3400"/>
            </a:lvl3pPr>
            <a:lvl4pPr marL="1959331" indent="0">
              <a:buNone/>
              <a:defRPr sz="2900"/>
            </a:lvl4pPr>
            <a:lvl5pPr marL="2612441" indent="0">
              <a:buNone/>
              <a:defRPr sz="2900"/>
            </a:lvl5pPr>
            <a:lvl6pPr marL="3265551" indent="0">
              <a:buNone/>
              <a:defRPr sz="2900"/>
            </a:lvl6pPr>
            <a:lvl7pPr marL="3918661" indent="0">
              <a:buNone/>
              <a:defRPr sz="2900"/>
            </a:lvl7pPr>
            <a:lvl8pPr marL="4571771" indent="0">
              <a:buNone/>
              <a:defRPr sz="2900"/>
            </a:lvl8pPr>
            <a:lvl9pPr marL="5224882" indent="0">
              <a:buNone/>
              <a:defRPr sz="2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67661" y="6440806"/>
            <a:ext cx="8778240" cy="965834"/>
          </a:xfrm>
        </p:spPr>
        <p:txBody>
          <a:bodyPr/>
          <a:lstStyle>
            <a:lvl1pPr marL="0" indent="0">
              <a:buNone/>
              <a:defRPr sz="2000"/>
            </a:lvl1pPr>
            <a:lvl2pPr marL="653110" indent="0">
              <a:buNone/>
              <a:defRPr sz="1700"/>
            </a:lvl2pPr>
            <a:lvl3pPr marL="1306220" indent="0">
              <a:buNone/>
              <a:defRPr sz="1400"/>
            </a:lvl3pPr>
            <a:lvl4pPr marL="1959331" indent="0">
              <a:buNone/>
              <a:defRPr sz="1300"/>
            </a:lvl4pPr>
            <a:lvl5pPr marL="2612441" indent="0">
              <a:buNone/>
              <a:defRPr sz="1300"/>
            </a:lvl5pPr>
            <a:lvl6pPr marL="3265551" indent="0">
              <a:buNone/>
              <a:defRPr sz="1300"/>
            </a:lvl6pPr>
            <a:lvl7pPr marL="3918661" indent="0">
              <a:buNone/>
              <a:defRPr sz="1300"/>
            </a:lvl7pPr>
            <a:lvl8pPr marL="4571771" indent="0">
              <a:buNone/>
              <a:defRPr sz="1300"/>
            </a:lvl8pPr>
            <a:lvl9pPr marL="522488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DBB4C-F5C9-4DF8-B722-9F650A44E9C2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86EA4-D1AA-459D-9C85-4A0F1B5BC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45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  <a:prstGeom prst="rect">
            <a:avLst/>
          </a:prstGeom>
        </p:spPr>
        <p:txBody>
          <a:bodyPr vert="horz" lIns="130622" tIns="65311" rIns="130622" bIns="6531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920240"/>
            <a:ext cx="13167360" cy="5431156"/>
          </a:xfrm>
          <a:prstGeom prst="rect">
            <a:avLst/>
          </a:prstGeom>
        </p:spPr>
        <p:txBody>
          <a:bodyPr vert="horz" lIns="130622" tIns="65311" rIns="130622" bIns="6531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520" y="7627621"/>
            <a:ext cx="34137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DBB4C-F5C9-4DF8-B722-9F650A44E9C2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8720" y="7627621"/>
            <a:ext cx="46329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85120" y="7627621"/>
            <a:ext cx="34137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86EA4-D1AA-459D-9C85-4A0F1B5BC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804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220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33" indent="-489833" algn="l" defTabSz="1306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304" indent="-408194" algn="l" defTabSz="1306220" rtl="0" eaLnBrk="1" latinLnBrk="0" hangingPunct="1">
        <a:spcBef>
          <a:spcPct val="20000"/>
        </a:spcBef>
        <a:buFont typeface="Arial" panose="020B0604020202020204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776" indent="-326555" algn="l" defTabSz="1306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886" indent="-326555" algn="l" defTabSz="1306220" rtl="0" eaLnBrk="1" latinLnBrk="0" hangingPunct="1">
        <a:spcBef>
          <a:spcPct val="20000"/>
        </a:spcBef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996" indent="-326555" algn="l" defTabSz="1306220" rtl="0" eaLnBrk="1" latinLnBrk="0" hangingPunct="1">
        <a:spcBef>
          <a:spcPct val="20000"/>
        </a:spcBef>
        <a:buFont typeface="Arial" panose="020B0604020202020204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106" indent="-326555" algn="l" defTabSz="1306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45216" indent="-326555" algn="l" defTabSz="1306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898327" indent="-326555" algn="l" defTabSz="1306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437" indent="-326555" algn="l" defTabSz="1306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11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2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33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44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55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66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882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0" y="0"/>
            <a:ext cx="14630400" cy="8229599"/>
          </a:xfrm>
          <a:solidFill>
            <a:srgbClr val="214182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600200" y="6766560"/>
            <a:ext cx="9677400" cy="86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Futura Med" panose="020B0602020204020303" pitchFamily="34" charset="0"/>
              </a:rPr>
              <a:t>FREE   </a:t>
            </a:r>
            <a:r>
              <a:rPr lang="en-US" dirty="0">
                <a:solidFill>
                  <a:schemeClr val="bg1"/>
                </a:solidFill>
              </a:rPr>
              <a:t>—</a:t>
            </a:r>
            <a:r>
              <a:rPr lang="en-US" sz="2800" dirty="0">
                <a:solidFill>
                  <a:schemeClr val="bg1"/>
                </a:solidFill>
                <a:latin typeface="Futura Med" panose="020B0602020204020303" pitchFamily="34" charset="0"/>
              </a:rPr>
              <a:t>  </a:t>
            </a:r>
            <a:r>
              <a:rPr lang="en-US" sz="2800" dirty="0" smtClean="0">
                <a:solidFill>
                  <a:schemeClr val="bg1"/>
                </a:solidFill>
                <a:latin typeface="Futura Med" panose="020B0602020204020303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Futura Med" panose="020B0602020204020303" pitchFamily="34" charset="0"/>
              </a:rPr>
              <a:t>Family-Friendly   </a:t>
            </a:r>
            <a:r>
              <a:rPr lang="en-US" sz="2800" dirty="0">
                <a:solidFill>
                  <a:schemeClr val="bg1"/>
                </a:solidFill>
              </a:rPr>
              <a:t>—</a:t>
            </a:r>
            <a:r>
              <a:rPr lang="en-US" sz="2800" dirty="0">
                <a:solidFill>
                  <a:schemeClr val="bg1"/>
                </a:solidFill>
                <a:latin typeface="Futura Med" panose="020B0602020204020303" pitchFamily="34" charset="0"/>
              </a:rPr>
              <a:t>  Live Entertainment    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Futura Med" panose="020B0602020204020303" pitchFamily="34" charset="0"/>
              </a:rPr>
              <a:t>Global Village</a:t>
            </a:r>
            <a:r>
              <a:rPr lang="en-US" sz="2800" dirty="0">
                <a:solidFill>
                  <a:schemeClr val="bg1"/>
                </a:solidFill>
                <a:latin typeface="Futura Med" panose="020B0602020204020303" pitchFamily="34" charset="0"/>
              </a:rPr>
              <a:t>   </a:t>
            </a:r>
            <a:r>
              <a:rPr lang="en-US" sz="2800" dirty="0">
                <a:solidFill>
                  <a:schemeClr val="bg1"/>
                </a:solidFill>
              </a:rPr>
              <a:t>—</a:t>
            </a:r>
            <a:r>
              <a:rPr lang="en-US" sz="2800" dirty="0">
                <a:solidFill>
                  <a:schemeClr val="bg1"/>
                </a:solidFill>
                <a:latin typeface="Futura Med" panose="020B0602020204020303" pitchFamily="34" charset="0"/>
              </a:rPr>
              <a:t>  </a:t>
            </a:r>
            <a:r>
              <a:rPr lang="en-US" sz="2800" dirty="0" smtClean="0">
                <a:solidFill>
                  <a:schemeClr val="bg1"/>
                </a:solidFill>
                <a:latin typeface="Futura Med" panose="020B0602020204020303" pitchFamily="34" charset="0"/>
              </a:rPr>
              <a:t>Food Trucks</a:t>
            </a:r>
            <a:r>
              <a:rPr lang="en-US" sz="2800" dirty="0">
                <a:solidFill>
                  <a:schemeClr val="bg1"/>
                </a:solidFill>
                <a:latin typeface="Futura Med" panose="020B0602020204020303" pitchFamily="34" charset="0"/>
              </a:rPr>
              <a:t>    </a:t>
            </a:r>
            <a:r>
              <a:rPr lang="en-US" sz="2800" dirty="0">
                <a:solidFill>
                  <a:schemeClr val="bg1"/>
                </a:solidFill>
              </a:rPr>
              <a:t>—</a:t>
            </a:r>
            <a:r>
              <a:rPr lang="en-US" sz="2800" dirty="0">
                <a:solidFill>
                  <a:schemeClr val="bg1"/>
                </a:solidFill>
                <a:latin typeface="Futura Med" panose="020B0602020204020303" pitchFamily="34" charset="0"/>
              </a:rPr>
              <a:t>  </a:t>
            </a:r>
            <a:r>
              <a:rPr lang="en-US" sz="2800" dirty="0" smtClean="0">
                <a:solidFill>
                  <a:schemeClr val="bg1"/>
                </a:solidFill>
                <a:latin typeface="Futura Med" panose="020B0602020204020303" pitchFamily="34" charset="0"/>
              </a:rPr>
              <a:t> Kids </a:t>
            </a:r>
            <a:r>
              <a:rPr lang="en-US" sz="2800" dirty="0">
                <a:solidFill>
                  <a:schemeClr val="bg1"/>
                </a:solidFill>
                <a:latin typeface="Futura Med" panose="020B0602020204020303" pitchFamily="34" charset="0"/>
              </a:rPr>
              <a:t>Activities</a:t>
            </a:r>
            <a:endParaRPr lang="en-US" sz="2800" dirty="0">
              <a:solidFill>
                <a:schemeClr val="bg1"/>
              </a:solidFill>
              <a:effectLst/>
              <a:latin typeface="Futura Med" panose="020B0602020204020303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40347"/>
            <a:ext cx="12725400" cy="6685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07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40</Words>
  <Application>Microsoft Office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Futura Med</vt:lpstr>
      <vt:lpstr>Office Theme</vt:lpstr>
      <vt:lpstr>PowerPoint Presentation</vt:lpstr>
    </vt:vector>
  </TitlesOfParts>
  <Company>Lutheran Social Services of South Dakota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Paige Short</dc:creator>
  <cp:lastModifiedBy>Barb Goldammer</cp:lastModifiedBy>
  <cp:revision>10</cp:revision>
  <dcterms:created xsi:type="dcterms:W3CDTF">2022-03-08T22:01:00Z</dcterms:created>
  <dcterms:modified xsi:type="dcterms:W3CDTF">2024-05-07T21:26:23Z</dcterms:modified>
</cp:coreProperties>
</file>